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D555-AE5D-425F-BB0A-B27C3D561707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F1EF-E3FE-4473-8B53-2F5873841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07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BD1E-4A00-4C13-B58D-A187998CB5E7}" type="datetime1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580B-3B35-4D92-98E1-86EADDADE763}" type="datetime1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6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D296-6D98-402B-BD9E-FF1385D4342E}" type="datetime1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81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82B7-31B2-4FF3-9E24-505729C9CCFC}" type="datetime1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73F-371A-4B6F-9242-5022F5D07D2D}" type="datetime1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F84-47D0-4682-8141-4B8A9C6DE38F}" type="datetime1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78E4-5575-4CA7-A949-1948940BAFB4}" type="datetime1">
              <a:rPr lang="fr-FR" smtClean="0"/>
              <a:t>03/05/2023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25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B25-DEB8-4D4D-BAE5-1E93C7E81585}" type="datetime1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7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B8D-9A34-4A9D-983A-B7455D5FF0D4}" type="datetime1">
              <a:rPr lang="fr-FR" smtClean="0"/>
              <a:t>03/05/2023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CD14-70A8-489F-8E58-613B123A2F5D}" type="datetime1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FCB5-0CA3-4D7B-ABFC-2A3E4D213EDD}" type="datetime1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948D-D877-4482-806F-A3424D0BEC4B}" type="datetime1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640" y="1700808"/>
            <a:ext cx="8518626" cy="1974081"/>
          </a:xfrm>
        </p:spPr>
        <p:txBody>
          <a:bodyPr>
            <a:normAutofit fontScale="90000"/>
          </a:bodyPr>
          <a:lstStyle/>
          <a:p>
            <a:pPr algn="l"/>
            <a:r>
              <a:rPr lang="de-CH" sz="5400" b="1" dirty="0" smtClean="0"/>
              <a:t/>
            </a:r>
            <a:br>
              <a:rPr lang="de-CH" sz="5400" b="1" dirty="0" smtClean="0"/>
            </a:br>
            <a:r>
              <a:rPr lang="de-CH" sz="5400" b="1" dirty="0" smtClean="0"/>
              <a:t>Réunion </a:t>
            </a:r>
            <a:r>
              <a:rPr lang="de-CH" sz="5400" b="1" dirty="0" err="1" smtClean="0"/>
              <a:t>technique</a:t>
            </a:r>
            <a:r>
              <a:rPr lang="de-CH" sz="5400" b="1" dirty="0" smtClean="0"/>
              <a:t> </a:t>
            </a:r>
            <a:r>
              <a:rPr lang="de-CH" sz="5400" b="1" dirty="0"/>
              <a:t/>
            </a:r>
            <a:br>
              <a:rPr lang="de-CH" sz="5400" b="1" dirty="0"/>
            </a:br>
            <a:r>
              <a:rPr lang="de-CH" sz="3600" b="1" dirty="0" err="1" smtClean="0"/>
              <a:t>Ecole</a:t>
            </a:r>
            <a:r>
              <a:rPr lang="de-CH" sz="3600" b="1" dirty="0" smtClean="0"/>
              <a:t> de </a:t>
            </a:r>
            <a:r>
              <a:rPr lang="de-CH" sz="3600" b="1" dirty="0" err="1" smtClean="0"/>
              <a:t>rugby</a:t>
            </a:r>
            <a:r>
              <a:rPr lang="de-CH" sz="3600" b="1" dirty="0" smtClean="0"/>
              <a:t> / Rugby </a:t>
            </a:r>
            <a:r>
              <a:rPr lang="de-CH" sz="3600" b="1" dirty="0"/>
              <a:t>Club Saint-Louis</a:t>
            </a:r>
            <a:r>
              <a:rPr lang="fr-FR" sz="5400" b="1" dirty="0"/>
              <a:t/>
            </a:r>
            <a:br>
              <a:rPr lang="fr-FR" sz="5400" b="1" dirty="0"/>
            </a:br>
            <a:r>
              <a:rPr lang="de-CH" sz="5400" b="1" dirty="0" smtClean="0"/>
              <a:t> </a:t>
            </a:r>
            <a:endParaRPr lang="fr-FR" sz="5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075"/>
            <a:ext cx="2160240" cy="1699601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123368" y="471931"/>
            <a:ext cx="5751898" cy="999238"/>
            <a:chOff x="827584" y="5542967"/>
            <a:chExt cx="5751898" cy="99923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597827"/>
              <a:ext cx="927362" cy="92736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624384"/>
              <a:ext cx="3361975" cy="87424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786" y="5542967"/>
              <a:ext cx="778053" cy="999238"/>
            </a:xfrm>
            <a:prstGeom prst="rect">
              <a:avLst/>
            </a:prstGeom>
          </p:spPr>
        </p:pic>
      </p:grp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54618"/>
            <a:ext cx="5292801" cy="297773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684512" y="3754618"/>
            <a:ext cx="3190754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dirty="0" smtClean="0"/>
              <a:t>Réunion </a:t>
            </a:r>
            <a:r>
              <a:rPr lang="de-CH" b="1" dirty="0" smtClean="0"/>
              <a:t>n°3</a:t>
            </a:r>
            <a:endParaRPr lang="de-CH" b="1" dirty="0" smtClean="0"/>
          </a:p>
          <a:p>
            <a:endParaRPr lang="de-CH" sz="1050" b="1" dirty="0"/>
          </a:p>
          <a:p>
            <a:r>
              <a:rPr lang="de-CH" b="1" dirty="0" smtClean="0"/>
              <a:t>-&gt; Responsable </a:t>
            </a:r>
            <a:r>
              <a:rPr lang="de-CH" b="1" dirty="0" err="1"/>
              <a:t>sportif</a:t>
            </a:r>
            <a:r>
              <a:rPr lang="de-CH" b="1" dirty="0"/>
              <a:t>: </a:t>
            </a:r>
          </a:p>
          <a:p>
            <a:r>
              <a:rPr lang="de-CH" b="1" dirty="0"/>
              <a:t>François </a:t>
            </a:r>
            <a:r>
              <a:rPr lang="de-CH" b="1" dirty="0" err="1"/>
              <a:t>Magne</a:t>
            </a:r>
            <a:r>
              <a:rPr lang="de-CH" b="1" dirty="0"/>
              <a:t/>
            </a:r>
            <a:br>
              <a:rPr lang="de-CH" b="1" dirty="0"/>
            </a:br>
            <a:r>
              <a:rPr lang="de-CH" sz="1050" b="1" dirty="0"/>
              <a:t/>
            </a:r>
            <a:br>
              <a:rPr lang="de-CH" sz="1050" b="1" dirty="0"/>
            </a:br>
            <a:r>
              <a:rPr lang="de-CH" b="1" dirty="0" smtClean="0"/>
              <a:t>-&gt; Responsable </a:t>
            </a:r>
            <a:r>
              <a:rPr lang="de-CH" b="1" dirty="0" err="1"/>
              <a:t>école</a:t>
            </a:r>
            <a:r>
              <a:rPr lang="de-CH" b="1" dirty="0"/>
              <a:t> de </a:t>
            </a:r>
            <a:r>
              <a:rPr lang="de-CH" b="1" dirty="0" err="1"/>
              <a:t>rugby</a:t>
            </a:r>
            <a:r>
              <a:rPr lang="de-CH" b="1" dirty="0"/>
              <a:t>:</a:t>
            </a:r>
          </a:p>
          <a:p>
            <a:r>
              <a:rPr lang="de-CH" b="1" dirty="0"/>
              <a:t>Geneviève </a:t>
            </a:r>
            <a:r>
              <a:rPr lang="de-CH" b="1" dirty="0" err="1"/>
              <a:t>Pinton</a:t>
            </a:r>
            <a:r>
              <a:rPr lang="de-CH" b="1" dirty="0"/>
              <a:t> :</a:t>
            </a:r>
            <a:br>
              <a:rPr lang="de-CH" b="1" dirty="0"/>
            </a:br>
            <a:r>
              <a:rPr lang="de-CH" sz="1100" b="1" dirty="0"/>
              <a:t/>
            </a:r>
            <a:br>
              <a:rPr lang="de-CH" sz="1100" b="1" dirty="0"/>
            </a:br>
            <a:r>
              <a:rPr lang="de-CH" b="1" dirty="0" smtClean="0"/>
              <a:t>-&gt; </a:t>
            </a:r>
            <a:r>
              <a:rPr lang="de-CH" b="1" dirty="0" err="1" smtClean="0"/>
              <a:t>Un</a:t>
            </a:r>
            <a:r>
              <a:rPr lang="de-CH" b="1" dirty="0" smtClean="0"/>
              <a:t> </a:t>
            </a:r>
            <a:r>
              <a:rPr lang="de-CH" b="1" dirty="0" err="1"/>
              <a:t>représentant</a:t>
            </a:r>
            <a:r>
              <a:rPr lang="de-CH" b="1" dirty="0"/>
              <a:t> de </a:t>
            </a:r>
            <a:r>
              <a:rPr lang="de-CH" b="1" dirty="0" err="1"/>
              <a:t>chaque</a:t>
            </a:r>
            <a:r>
              <a:rPr lang="de-CH" b="1" dirty="0"/>
              <a:t> </a:t>
            </a:r>
            <a:r>
              <a:rPr lang="de-CH" b="1" dirty="0" err="1"/>
              <a:t>catégorie</a:t>
            </a:r>
            <a:r>
              <a:rPr lang="de-CH" b="1" dirty="0"/>
              <a:t> </a:t>
            </a:r>
            <a:r>
              <a:rPr lang="de-CH" b="1" dirty="0" err="1" smtClean="0"/>
              <a:t>école</a:t>
            </a:r>
            <a:r>
              <a:rPr lang="de-CH" b="1" dirty="0" smtClean="0"/>
              <a:t> de </a:t>
            </a:r>
            <a:r>
              <a:rPr lang="de-CH" b="1" dirty="0" err="1" smtClean="0"/>
              <a:t>rugby</a:t>
            </a:r>
            <a:r>
              <a:rPr lang="de-CH" b="1" dirty="0" smtClean="0"/>
              <a:t> </a:t>
            </a:r>
            <a:r>
              <a:rPr lang="de-CH" b="1" dirty="0" err="1"/>
              <a:t>minimum</a:t>
            </a:r>
            <a:r>
              <a:rPr lang="de-CH" b="1" dirty="0" smtClean="0"/>
              <a:t>.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64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792" y="260648"/>
            <a:ext cx="7974632" cy="100811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CH" sz="4000" dirty="0" smtClean="0"/>
              <a:t>Le </a:t>
            </a:r>
            <a:r>
              <a:rPr lang="de-CH" sz="4000" dirty="0" err="1" smtClean="0"/>
              <a:t>soutien</a:t>
            </a:r>
            <a:r>
              <a:rPr lang="de-CH" sz="4000" dirty="0" smtClean="0"/>
              <a:t> : off/ </a:t>
            </a:r>
            <a:r>
              <a:rPr lang="de-CH" sz="4000" dirty="0" err="1" smtClean="0"/>
              <a:t>def</a:t>
            </a:r>
            <a:r>
              <a:rPr lang="de-CH" sz="4000" dirty="0" smtClean="0"/>
              <a:t> </a:t>
            </a:r>
            <a:r>
              <a:rPr lang="de-CH" sz="2800" dirty="0" smtClean="0"/>
              <a:t/>
            </a:r>
            <a:br>
              <a:rPr lang="de-CH" sz="2800" dirty="0" smtClean="0"/>
            </a:b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6264696" cy="1440160"/>
          </a:xfrm>
          <a:noFill/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de-CH" dirty="0"/>
              <a:t>D</a:t>
            </a:r>
            <a:r>
              <a:rPr lang="de-CH" dirty="0" smtClean="0"/>
              <a:t>es </a:t>
            </a:r>
            <a:r>
              <a:rPr lang="de-CH" dirty="0" err="1" smtClean="0"/>
              <a:t>ateliers</a:t>
            </a:r>
            <a:r>
              <a:rPr lang="de-CH" dirty="0" smtClean="0"/>
              <a:t> </a:t>
            </a:r>
            <a:r>
              <a:rPr lang="de-CH" dirty="0" err="1" smtClean="0"/>
              <a:t>adaptés</a:t>
            </a:r>
            <a:r>
              <a:rPr lang="de-CH" dirty="0" smtClean="0"/>
              <a:t> 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diférentes</a:t>
            </a:r>
            <a:r>
              <a:rPr lang="de-CH" dirty="0" smtClean="0"/>
              <a:t> </a:t>
            </a:r>
            <a:r>
              <a:rPr lang="de-CH" dirty="0" err="1" smtClean="0"/>
              <a:t>formes</a:t>
            </a:r>
            <a:r>
              <a:rPr lang="de-CH" dirty="0" smtClean="0"/>
              <a:t> de </a:t>
            </a:r>
            <a:r>
              <a:rPr lang="de-CH" dirty="0" err="1" smtClean="0"/>
              <a:t>soutien</a:t>
            </a:r>
            <a:endParaRPr lang="de-CH" dirty="0" smtClean="0"/>
          </a:p>
          <a:p>
            <a:pPr marL="342900" indent="-342900">
              <a:buAutoNum type="arabicParenR"/>
            </a:pPr>
            <a:r>
              <a:rPr lang="de-CH" dirty="0" err="1" smtClean="0"/>
              <a:t>Compétence</a:t>
            </a:r>
            <a:r>
              <a:rPr lang="de-CH" dirty="0" smtClean="0"/>
              <a:t> </a:t>
            </a:r>
            <a:r>
              <a:rPr lang="de-CH" dirty="0" err="1" smtClean="0"/>
              <a:t>attendue</a:t>
            </a:r>
            <a:endParaRPr lang="de-CH" dirty="0" smtClean="0"/>
          </a:p>
          <a:p>
            <a:pPr marL="342900" indent="-342900">
              <a:buAutoNum type="arabicParenR"/>
            </a:pPr>
            <a:r>
              <a:rPr lang="de-CH" dirty="0" err="1" smtClean="0"/>
              <a:t>L’attitude</a:t>
            </a:r>
            <a:r>
              <a:rPr lang="de-CH" dirty="0" smtClean="0"/>
              <a:t> </a:t>
            </a:r>
            <a:r>
              <a:rPr lang="de-CH" dirty="0"/>
              <a:t> </a:t>
            </a:r>
            <a:r>
              <a:rPr lang="de-CH" dirty="0" err="1" smtClean="0"/>
              <a:t>sécuritaire</a:t>
            </a:r>
            <a:r>
              <a:rPr lang="de-CH" dirty="0" smtClean="0"/>
              <a:t> des  ATT/DEF en </a:t>
            </a:r>
            <a:r>
              <a:rPr lang="de-CH" dirty="0" err="1" smtClean="0"/>
              <a:t>situation</a:t>
            </a:r>
            <a:r>
              <a:rPr lang="de-CH" dirty="0" smtClean="0"/>
              <a:t> de </a:t>
            </a:r>
            <a:r>
              <a:rPr lang="de-CH" dirty="0" err="1" smtClean="0"/>
              <a:t>soutien</a:t>
            </a:r>
            <a:r>
              <a:rPr lang="de-CH" dirty="0" smtClean="0"/>
              <a:t>.</a:t>
            </a:r>
            <a:endParaRPr lang="de-CH" dirty="0" smtClean="0"/>
          </a:p>
          <a:p>
            <a:pPr marL="342900" indent="-342900">
              <a:buAutoNum type="arabicParenR"/>
            </a:pPr>
            <a:r>
              <a:rPr lang="de-CH" dirty="0" err="1" smtClean="0"/>
              <a:t>Critère</a:t>
            </a:r>
            <a:r>
              <a:rPr lang="de-CH" dirty="0" smtClean="0"/>
              <a:t> de </a:t>
            </a:r>
            <a:r>
              <a:rPr lang="de-CH" dirty="0" err="1" smtClean="0"/>
              <a:t>réussite</a:t>
            </a:r>
            <a:endParaRPr lang="de-CH" dirty="0" smtClean="0"/>
          </a:p>
          <a:p>
            <a:pPr marL="342900" indent="-342900">
              <a:buAutoNum type="arabicParenR"/>
            </a:pPr>
            <a:r>
              <a:rPr lang="de-CH" dirty="0" smtClean="0"/>
              <a:t>La </a:t>
            </a:r>
            <a:r>
              <a:rPr lang="de-CH" dirty="0" err="1" smtClean="0"/>
              <a:t>répétition</a:t>
            </a:r>
            <a:r>
              <a:rPr lang="de-CH" dirty="0" smtClean="0"/>
              <a:t>,</a:t>
            </a:r>
          </a:p>
          <a:p>
            <a:endParaRPr lang="de-CH" dirty="0" smtClean="0"/>
          </a:p>
          <a:p>
            <a:pPr marL="342900" indent="-342900">
              <a:buAutoNum type="arabicParenR"/>
            </a:pPr>
            <a:endParaRPr lang="de-CH" dirty="0" smtClean="0"/>
          </a:p>
          <a:p>
            <a:pPr marL="342900" indent="-342900">
              <a:buAutoNum type="arabicParenR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5445224"/>
            <a:ext cx="1450135" cy="114091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2</a:t>
            </a:fld>
            <a:endParaRPr lang="fr-FR"/>
          </a:p>
        </p:txBody>
      </p:sp>
      <p:pic>
        <p:nvPicPr>
          <p:cNvPr id="8" name="Picture 2" descr="C:\Users\Public\Pictures\002 - SITE RCSL 2019 2020\Matchs\U16\RCSL Thann jan20\RcsLvsThann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360040" cy="2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ublic\Pictures\004- SITE RCSL 2021-2022\LOGO VIE 2022 U14\5f83f674c2d86_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2924945"/>
            <a:ext cx="2502024" cy="16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004- SITE RCSL 2021-2022\LOGO VIE 2022 U14\5f83f6751f110_unname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4806625"/>
            <a:ext cx="2468861" cy="16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002 - SITE RCSL 2019 2020\Matchs\U16\Epernay RCSL 06oct19\71857858_3097508230321622_2862943307372167168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67" y="2924945"/>
            <a:ext cx="2601349" cy="15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Pictures\002 - SITE RCSL 2019 2020\Matchs\U16\Epernay RCSL 06oct19\72222617_3097510036988108_722311488989455974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68" y="4806624"/>
            <a:ext cx="2548592" cy="16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ublic\Pictures\002 - SITE RCSL 2019 2020\Matchs\U16\Epernay RCSL 06oct19\72867731_3097504683655310_7152747202278850560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84329"/>
            <a:ext cx="2520280" cy="16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6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25895"/>
            <a:ext cx="1450135" cy="114091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1475656" y="2276872"/>
            <a:ext cx="150344" cy="8774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4437112"/>
            <a:ext cx="3672408" cy="151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CH" dirty="0" smtClean="0"/>
              <a:t>1) </a:t>
            </a:r>
            <a:r>
              <a:rPr lang="de-CH" dirty="0" err="1" smtClean="0"/>
              <a:t>Occupation</a:t>
            </a:r>
            <a:r>
              <a:rPr lang="de-CH" dirty="0" smtClean="0"/>
              <a:t> de </a:t>
            </a:r>
            <a:r>
              <a:rPr lang="de-CH" dirty="0" err="1" smtClean="0"/>
              <a:t>l’espace</a:t>
            </a:r>
            <a:r>
              <a:rPr lang="de-CH" dirty="0" smtClean="0"/>
              <a:t> à la </a:t>
            </a:r>
            <a:r>
              <a:rPr lang="de-CH" dirty="0" err="1" smtClean="0"/>
              <a:t>main</a:t>
            </a:r>
            <a:r>
              <a:rPr lang="de-CH" dirty="0" smtClean="0"/>
              <a:t> </a:t>
            </a:r>
            <a:r>
              <a:rPr lang="de-CH" dirty="0" err="1" smtClean="0"/>
              <a:t>ou</a:t>
            </a:r>
            <a:r>
              <a:rPr lang="de-CH" dirty="0" smtClean="0"/>
              <a:t> au </a:t>
            </a:r>
            <a:r>
              <a:rPr lang="de-CH" dirty="0" err="1" smtClean="0"/>
              <a:t>pied</a:t>
            </a:r>
            <a:r>
              <a:rPr lang="de-CH" dirty="0"/>
              <a:t>.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smtClean="0"/>
              <a:t>2) </a:t>
            </a:r>
            <a:r>
              <a:rPr lang="de-CH" dirty="0" smtClean="0"/>
              <a:t>La </a:t>
            </a:r>
            <a:r>
              <a:rPr lang="de-CH" dirty="0" err="1" smtClean="0"/>
              <a:t>visibilité</a:t>
            </a:r>
            <a:r>
              <a:rPr lang="de-CH" dirty="0" smtClean="0"/>
              <a:t>, la </a:t>
            </a:r>
            <a:r>
              <a:rPr lang="de-CH" dirty="0" err="1" smtClean="0"/>
              <a:t>course</a:t>
            </a:r>
            <a:r>
              <a:rPr lang="de-CH" dirty="0" smtClean="0"/>
              <a:t>, la </a:t>
            </a:r>
            <a:r>
              <a:rPr lang="de-CH" dirty="0" err="1" smtClean="0"/>
              <a:t>prise</a:t>
            </a:r>
            <a:r>
              <a:rPr lang="de-CH" dirty="0" smtClean="0"/>
              <a:t> de </a:t>
            </a:r>
            <a:r>
              <a:rPr lang="de-CH" dirty="0" err="1" smtClean="0"/>
              <a:t>décision</a:t>
            </a:r>
            <a:r>
              <a:rPr lang="de-CH" dirty="0" smtClean="0"/>
              <a:t>.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smtClean="0"/>
              <a:t>3)</a:t>
            </a:r>
            <a:r>
              <a:rPr lang="de-CH" dirty="0" err="1" smtClean="0"/>
              <a:t>Travail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</a:t>
            </a:r>
            <a:r>
              <a:rPr lang="de-CH" dirty="0" err="1" smtClean="0"/>
              <a:t>ateliers</a:t>
            </a:r>
            <a:r>
              <a:rPr lang="de-CH" dirty="0" smtClean="0"/>
              <a:t> </a:t>
            </a:r>
            <a:r>
              <a:rPr lang="de-CH" dirty="0" err="1" smtClean="0"/>
              <a:t>adaptés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smtClean="0"/>
              <a:t>4) </a:t>
            </a:r>
            <a:r>
              <a:rPr lang="de-CH" dirty="0" err="1" smtClean="0"/>
              <a:t>Créer</a:t>
            </a:r>
            <a:r>
              <a:rPr lang="de-CH" dirty="0" smtClean="0"/>
              <a:t> les </a:t>
            </a:r>
            <a:r>
              <a:rPr lang="de-CH" dirty="0" err="1" smtClean="0"/>
              <a:t>déséquilibres</a:t>
            </a:r>
            <a:endParaRPr lang="de-CH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624736" cy="64807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CH" sz="4000" dirty="0" err="1" smtClean="0"/>
              <a:t>Optimiser</a:t>
            </a:r>
            <a:r>
              <a:rPr lang="de-CH" sz="4000" dirty="0" smtClean="0"/>
              <a:t> le </a:t>
            </a:r>
            <a:r>
              <a:rPr lang="de-CH" sz="4000" dirty="0" err="1" smtClean="0"/>
              <a:t>jeu</a:t>
            </a:r>
            <a:r>
              <a:rPr lang="de-CH" sz="4000" dirty="0" smtClean="0"/>
              <a:t> </a:t>
            </a:r>
            <a:r>
              <a:rPr lang="de-CH" sz="4000" dirty="0" err="1" smtClean="0"/>
              <a:t>deployé</a:t>
            </a:r>
            <a:r>
              <a:rPr lang="de-CH" sz="4000" dirty="0" smtClean="0"/>
              <a:t>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3</a:t>
            </a:fld>
            <a:endParaRPr lang="fr-FR"/>
          </a:p>
        </p:txBody>
      </p:sp>
      <p:pic>
        <p:nvPicPr>
          <p:cNvPr id="2050" name="Picture 2" descr="C:\Users\Public\Pictures\002 - SITE RCSL 2019 2020\Matchs\U16\U16 RCSL Chaumont 16.11.19\RCSLvsChaumont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505200" cy="17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001 -SITE RCSL\MATCHS 2019\M16 RCSL HAGUENAU 02.02.19\IMG_02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55976" y="1340767"/>
            <a:ext cx="2880320" cy="40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6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450135" cy="114091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/>
          <a:stretch/>
        </p:blipFill>
        <p:spPr>
          <a:xfrm>
            <a:off x="1187624" y="2204864"/>
            <a:ext cx="857651" cy="38448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8073" y="332656"/>
            <a:ext cx="7057535" cy="79208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Les </a:t>
            </a:r>
            <a:r>
              <a:rPr lang="de-CH" sz="4000" dirty="0" err="1" smtClean="0"/>
              <a:t>formes</a:t>
            </a:r>
            <a:r>
              <a:rPr lang="de-CH" sz="4000" dirty="0" smtClean="0"/>
              <a:t> de </a:t>
            </a:r>
            <a:r>
              <a:rPr lang="de-CH" sz="4000" dirty="0" err="1" smtClean="0"/>
              <a:t>jeu</a:t>
            </a:r>
            <a:endParaRPr lang="de-CH" sz="4000" dirty="0" smtClean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636391" y="3724377"/>
            <a:ext cx="3744416" cy="15121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Jeu </a:t>
            </a:r>
            <a:r>
              <a:rPr lang="de-CH" dirty="0" err="1" smtClean="0"/>
              <a:t>déployé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Jeu </a:t>
            </a:r>
            <a:r>
              <a:rPr lang="de-CH" dirty="0" err="1" smtClean="0"/>
              <a:t>pénétrant</a:t>
            </a:r>
            <a:r>
              <a:rPr lang="de-CH" dirty="0" smtClean="0"/>
              <a:t> </a:t>
            </a:r>
            <a:r>
              <a:rPr lang="de-CH" dirty="0" err="1" smtClean="0"/>
              <a:t>ou</a:t>
            </a:r>
            <a:r>
              <a:rPr lang="de-CH" dirty="0" smtClean="0"/>
              <a:t> </a:t>
            </a:r>
            <a:r>
              <a:rPr lang="de-CH" dirty="0" err="1" smtClean="0"/>
              <a:t>groupé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Jeu </a:t>
            </a:r>
            <a:r>
              <a:rPr lang="de-CH" dirty="0" err="1" smtClean="0"/>
              <a:t>offensif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Jeu </a:t>
            </a:r>
            <a:r>
              <a:rPr lang="de-CH" dirty="0" err="1" smtClean="0"/>
              <a:t>défensif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Jeu au </a:t>
            </a:r>
            <a:r>
              <a:rPr lang="de-CH" dirty="0" err="1" smtClean="0"/>
              <a:t>pied</a:t>
            </a:r>
            <a:endParaRPr lang="de-CH" dirty="0" smtClean="0"/>
          </a:p>
        </p:txBody>
      </p:sp>
      <p:pic>
        <p:nvPicPr>
          <p:cNvPr id="3074" name="Picture 2" descr="C:\Users\Public\Pictures\001 -SITE RCSL\0619\104_PANA\P10405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r="26536"/>
          <a:stretch/>
        </p:blipFill>
        <p:spPr bwMode="auto">
          <a:xfrm>
            <a:off x="625363" y="1340768"/>
            <a:ext cx="17821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001 -SITE RCSL\0619\104_PANA\P10405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52"/>
          <a:stretch/>
        </p:blipFill>
        <p:spPr bwMode="auto">
          <a:xfrm>
            <a:off x="2890966" y="1347941"/>
            <a:ext cx="1847289" cy="21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blic\Pictures\001 -SITE RCSL\0619\104_PANA\P10406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1" r="9402"/>
          <a:stretch/>
        </p:blipFill>
        <p:spPr bwMode="auto">
          <a:xfrm>
            <a:off x="5004048" y="1353067"/>
            <a:ext cx="2681561" cy="21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\Pictures\001 -SITE RCSL\0619\104_PANA\P10406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33" y="3724377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/>
              <a:t>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58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450135" cy="11409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1580" y="4162589"/>
            <a:ext cx="2412269" cy="142665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de-CH" dirty="0" err="1" smtClean="0"/>
              <a:t>Ref</a:t>
            </a:r>
            <a:r>
              <a:rPr lang="de-CH" dirty="0" smtClean="0"/>
              <a:t> : FFR.fr .</a:t>
            </a:r>
          </a:p>
          <a:p>
            <a:pPr marL="342900" indent="-342900">
              <a:buAutoNum type="arabicParenR"/>
            </a:pPr>
            <a:r>
              <a:rPr lang="de-CH" dirty="0" err="1" smtClean="0"/>
              <a:t>TechXV</a:t>
            </a:r>
            <a:r>
              <a:rPr lang="de-CH" dirty="0" smtClean="0"/>
              <a:t>.  </a:t>
            </a:r>
          </a:p>
          <a:p>
            <a:pPr marL="342900" indent="-342900">
              <a:buAutoNum type="arabicParenR"/>
            </a:pPr>
            <a:r>
              <a:rPr lang="de-CH" dirty="0" err="1" smtClean="0"/>
              <a:t>Pédagogie.ac.strasbourg</a:t>
            </a:r>
            <a:endParaRPr lang="de-CH" dirty="0"/>
          </a:p>
          <a:p>
            <a:pPr marL="342900" indent="-342900">
              <a:buAutoNum type="arabicParenR"/>
            </a:pPr>
            <a:r>
              <a:rPr lang="de-CH" dirty="0" smtClean="0"/>
              <a:t>Coach XV</a:t>
            </a:r>
          </a:p>
          <a:p>
            <a:pPr marL="342900" indent="-342900">
              <a:buAutoNum type="arabicParenR"/>
            </a:pPr>
            <a:r>
              <a:rPr lang="de-CH" dirty="0" smtClean="0"/>
              <a:t>Sport easy</a:t>
            </a:r>
            <a:endParaRPr lang="de-CH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5</a:t>
            </a:fld>
            <a:endParaRPr lang="fr-FR"/>
          </a:p>
        </p:txBody>
      </p:sp>
      <p:pic>
        <p:nvPicPr>
          <p:cNvPr id="4098" name="Picture 2" descr="C:\Users\Public\Pictures\001 -SITE RCSL\0619\104_PANA\P10406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/>
          <a:stretch/>
        </p:blipFill>
        <p:spPr bwMode="auto">
          <a:xfrm>
            <a:off x="827584" y="692696"/>
            <a:ext cx="4245814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ublic\Pictures\001 -SITE RCSL\Terrain\20180627_074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09" y="692697"/>
            <a:ext cx="1851688" cy="32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ublic\Pictures\001 -SITE RCSL\Terrain\20180627_074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01" y="4149080"/>
            <a:ext cx="3744416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42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111</Words>
  <Application>Microsoft Office PowerPoint</Application>
  <PresentationFormat>Affichage à l'écran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 Réunion technique  Ecole de rugby / Rugby Club Saint-Louis  </vt:lpstr>
      <vt:lpstr>Le soutien : off/ def  </vt:lpstr>
      <vt:lpstr>Optimiser le jeu deployé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technique</dc:title>
  <dc:creator>athina</dc:creator>
  <cp:lastModifiedBy>athina</cp:lastModifiedBy>
  <cp:revision>31</cp:revision>
  <dcterms:created xsi:type="dcterms:W3CDTF">2023-04-11T16:20:59Z</dcterms:created>
  <dcterms:modified xsi:type="dcterms:W3CDTF">2023-05-03T13:30:48Z</dcterms:modified>
</cp:coreProperties>
</file>