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D555-AE5D-425F-BB0A-B27C3D561707}" type="datetimeFigureOut">
              <a:rPr lang="fr-FR" smtClean="0"/>
              <a:t>20/04/2023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6F1EF-E3FE-4473-8B53-2F58738413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07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BD1E-4A00-4C13-B58D-A187998CB5E7}" type="datetime1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3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580B-3B35-4D92-98E1-86EADDADE763}" type="datetime1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66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D296-6D98-402B-BD9E-FF1385D4342E}" type="datetime1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81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82B7-31B2-4FF3-9E24-505729C9CCFC}" type="datetime1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71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973F-371A-4B6F-9242-5022F5D07D2D}" type="datetime1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02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F84-47D0-4682-8141-4B8A9C6DE38F}" type="datetime1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79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78E4-5575-4CA7-A949-1948940BAFB4}" type="datetime1">
              <a:rPr lang="fr-FR" smtClean="0"/>
              <a:t>20/04/2023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25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9B25-DEB8-4D4D-BAE5-1E93C7E81585}" type="datetime1">
              <a:rPr lang="fr-FR" smtClean="0"/>
              <a:t>20/04/2023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77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5B8D-9A34-4A9D-983A-B7455D5FF0D4}" type="datetime1">
              <a:rPr lang="fr-FR" smtClean="0"/>
              <a:t>20/04/2023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0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CD14-70A8-489F-8E58-613B123A2F5D}" type="datetime1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5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FCB5-0CA3-4D7B-ABFC-2A3E4D213EDD}" type="datetime1">
              <a:rPr lang="fr-FR" smtClean="0"/>
              <a:t>20/04/2023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73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5948D-D877-4482-806F-A3424D0BEC4B}" type="datetime1">
              <a:rPr lang="fr-FR" smtClean="0"/>
              <a:t>20/04/2023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3C533-222C-41BF-B1A2-519BC10858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5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640" y="1700808"/>
            <a:ext cx="8518626" cy="1974081"/>
          </a:xfrm>
        </p:spPr>
        <p:txBody>
          <a:bodyPr>
            <a:normAutofit fontScale="90000"/>
          </a:bodyPr>
          <a:lstStyle/>
          <a:p>
            <a:pPr algn="l"/>
            <a:r>
              <a:rPr lang="de-CH" sz="5400" b="1" dirty="0" smtClean="0"/>
              <a:t/>
            </a:r>
            <a:br>
              <a:rPr lang="de-CH" sz="5400" b="1" dirty="0" smtClean="0"/>
            </a:br>
            <a:r>
              <a:rPr lang="de-CH" sz="5400" b="1" dirty="0" smtClean="0"/>
              <a:t>Réunion </a:t>
            </a:r>
            <a:r>
              <a:rPr lang="de-CH" sz="5400" b="1" dirty="0" err="1" smtClean="0"/>
              <a:t>technique</a:t>
            </a:r>
            <a:r>
              <a:rPr lang="de-CH" sz="5400" b="1" dirty="0" smtClean="0"/>
              <a:t> </a:t>
            </a:r>
            <a:r>
              <a:rPr lang="de-CH" sz="5400" b="1" dirty="0"/>
              <a:t/>
            </a:r>
            <a:br>
              <a:rPr lang="de-CH" sz="5400" b="1" dirty="0"/>
            </a:br>
            <a:r>
              <a:rPr lang="de-CH" sz="3600" b="1" dirty="0" err="1" smtClean="0"/>
              <a:t>Ecole</a:t>
            </a:r>
            <a:r>
              <a:rPr lang="de-CH" sz="3600" b="1" dirty="0" smtClean="0"/>
              <a:t> </a:t>
            </a:r>
            <a:r>
              <a:rPr lang="de-CH" sz="3600" b="1" dirty="0" smtClean="0"/>
              <a:t>de </a:t>
            </a:r>
            <a:r>
              <a:rPr lang="de-CH" sz="3600" b="1" dirty="0" err="1" smtClean="0"/>
              <a:t>rugby</a:t>
            </a:r>
            <a:r>
              <a:rPr lang="de-CH" sz="3600" b="1" dirty="0" smtClean="0"/>
              <a:t> / Rugby </a:t>
            </a:r>
            <a:r>
              <a:rPr lang="de-CH" sz="3600" b="1" dirty="0"/>
              <a:t>Club Saint-Louis</a:t>
            </a:r>
            <a:r>
              <a:rPr lang="fr-FR" sz="5400" b="1" dirty="0"/>
              <a:t/>
            </a:r>
            <a:br>
              <a:rPr lang="fr-FR" sz="5400" b="1" dirty="0"/>
            </a:br>
            <a:r>
              <a:rPr lang="de-CH" sz="5400" b="1" dirty="0" smtClean="0"/>
              <a:t> </a:t>
            </a:r>
            <a:endParaRPr lang="fr-FR" sz="5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0075"/>
            <a:ext cx="2160240" cy="1699601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123368" y="471931"/>
            <a:ext cx="5751898" cy="999238"/>
            <a:chOff x="827584" y="5542967"/>
            <a:chExt cx="5751898" cy="999238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5597827"/>
              <a:ext cx="927362" cy="927362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5624384"/>
              <a:ext cx="3361975" cy="874248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786" y="5542967"/>
              <a:ext cx="778053" cy="999238"/>
            </a:xfrm>
            <a:prstGeom prst="rect">
              <a:avLst/>
            </a:prstGeom>
          </p:spPr>
        </p:pic>
      </p:grpSp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54618"/>
            <a:ext cx="5292801" cy="297773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684512" y="3754618"/>
            <a:ext cx="3190754" cy="28007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b="1" dirty="0" smtClean="0"/>
              <a:t>Réunion n°1</a:t>
            </a:r>
            <a:endParaRPr lang="de-CH" b="1" dirty="0" smtClean="0"/>
          </a:p>
          <a:p>
            <a:endParaRPr lang="de-CH" sz="1050" b="1" dirty="0"/>
          </a:p>
          <a:p>
            <a:r>
              <a:rPr lang="de-CH" b="1" dirty="0" smtClean="0"/>
              <a:t>-&gt; Responsable </a:t>
            </a:r>
            <a:r>
              <a:rPr lang="de-CH" b="1" dirty="0" err="1"/>
              <a:t>sportif</a:t>
            </a:r>
            <a:r>
              <a:rPr lang="de-CH" b="1" dirty="0"/>
              <a:t>: </a:t>
            </a:r>
          </a:p>
          <a:p>
            <a:r>
              <a:rPr lang="de-CH" b="1" dirty="0"/>
              <a:t>François </a:t>
            </a:r>
            <a:r>
              <a:rPr lang="de-CH" b="1" dirty="0" err="1"/>
              <a:t>Magne</a:t>
            </a:r>
            <a:r>
              <a:rPr lang="de-CH" b="1" dirty="0"/>
              <a:t/>
            </a:r>
            <a:br>
              <a:rPr lang="de-CH" b="1" dirty="0"/>
            </a:br>
            <a:r>
              <a:rPr lang="de-CH" sz="1050" b="1" dirty="0"/>
              <a:t/>
            </a:r>
            <a:br>
              <a:rPr lang="de-CH" sz="1050" b="1" dirty="0"/>
            </a:br>
            <a:r>
              <a:rPr lang="de-CH" b="1" dirty="0" smtClean="0"/>
              <a:t>-&gt; Responsable </a:t>
            </a:r>
            <a:r>
              <a:rPr lang="de-CH" b="1" dirty="0" err="1"/>
              <a:t>école</a:t>
            </a:r>
            <a:r>
              <a:rPr lang="de-CH" b="1" dirty="0"/>
              <a:t> de </a:t>
            </a:r>
            <a:r>
              <a:rPr lang="de-CH" b="1" dirty="0" err="1"/>
              <a:t>rugby</a:t>
            </a:r>
            <a:r>
              <a:rPr lang="de-CH" b="1" dirty="0"/>
              <a:t>:</a:t>
            </a:r>
          </a:p>
          <a:p>
            <a:r>
              <a:rPr lang="de-CH" b="1" dirty="0"/>
              <a:t>Geneviève </a:t>
            </a:r>
            <a:r>
              <a:rPr lang="de-CH" b="1" dirty="0" err="1"/>
              <a:t>Pinton</a:t>
            </a:r>
            <a:r>
              <a:rPr lang="de-CH" b="1" dirty="0"/>
              <a:t> :</a:t>
            </a:r>
            <a:br>
              <a:rPr lang="de-CH" b="1" dirty="0"/>
            </a:br>
            <a:r>
              <a:rPr lang="de-CH" sz="1100" b="1" dirty="0"/>
              <a:t/>
            </a:r>
            <a:br>
              <a:rPr lang="de-CH" sz="1100" b="1" dirty="0"/>
            </a:br>
            <a:r>
              <a:rPr lang="de-CH" b="1" dirty="0" smtClean="0"/>
              <a:t>-&gt; </a:t>
            </a:r>
            <a:r>
              <a:rPr lang="de-CH" b="1" dirty="0" err="1" smtClean="0"/>
              <a:t>Un</a:t>
            </a:r>
            <a:r>
              <a:rPr lang="de-CH" b="1" dirty="0" smtClean="0"/>
              <a:t> </a:t>
            </a:r>
            <a:r>
              <a:rPr lang="de-CH" b="1" dirty="0" err="1"/>
              <a:t>représentant</a:t>
            </a:r>
            <a:r>
              <a:rPr lang="de-CH" b="1" dirty="0"/>
              <a:t> de </a:t>
            </a:r>
            <a:r>
              <a:rPr lang="de-CH" b="1" dirty="0" err="1"/>
              <a:t>chaque</a:t>
            </a:r>
            <a:r>
              <a:rPr lang="de-CH" b="1" dirty="0"/>
              <a:t> </a:t>
            </a:r>
            <a:r>
              <a:rPr lang="de-CH" b="1" dirty="0" err="1"/>
              <a:t>catégorie</a:t>
            </a:r>
            <a:r>
              <a:rPr lang="de-CH" b="1" dirty="0"/>
              <a:t> </a:t>
            </a:r>
            <a:r>
              <a:rPr lang="de-CH" b="1" dirty="0" err="1" smtClean="0"/>
              <a:t>école</a:t>
            </a:r>
            <a:r>
              <a:rPr lang="de-CH" b="1" dirty="0" smtClean="0"/>
              <a:t> de </a:t>
            </a:r>
            <a:r>
              <a:rPr lang="de-CH" b="1" dirty="0" err="1" smtClean="0"/>
              <a:t>rugby</a:t>
            </a:r>
            <a:r>
              <a:rPr lang="de-CH" b="1" dirty="0" smtClean="0"/>
              <a:t> </a:t>
            </a:r>
            <a:r>
              <a:rPr lang="de-CH" b="1" dirty="0" err="1"/>
              <a:t>minimum</a:t>
            </a:r>
            <a:r>
              <a:rPr lang="de-CH" b="1" dirty="0" smtClean="0"/>
              <a:t>.</a:t>
            </a:r>
            <a:endParaRPr lang="de-CH" b="1" dirty="0" smtClean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264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192688" cy="115212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de-CH" sz="4000" dirty="0" smtClean="0"/>
              <a:t>LA PASSE </a:t>
            </a: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2800" dirty="0" smtClean="0"/>
              <a:t>Transmission, </a:t>
            </a:r>
            <a:r>
              <a:rPr lang="de-CH" sz="2800" dirty="0" err="1" smtClean="0"/>
              <a:t>communication</a:t>
            </a: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94782"/>
            <a:ext cx="6264696" cy="330698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6264696" cy="1008112"/>
          </a:xfrm>
          <a:noFill/>
        </p:spPr>
        <p:txBody>
          <a:bodyPr/>
          <a:lstStyle/>
          <a:p>
            <a:pPr marL="342900" indent="-342900">
              <a:buAutoNum type="arabicParenR"/>
            </a:pPr>
            <a:r>
              <a:rPr lang="de-CH" dirty="0" err="1" smtClean="0"/>
              <a:t>Insister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la </a:t>
            </a:r>
            <a:r>
              <a:rPr lang="de-CH" dirty="0" err="1" smtClean="0"/>
              <a:t>répétition</a:t>
            </a:r>
            <a:r>
              <a:rPr lang="de-CH" dirty="0" smtClean="0"/>
              <a:t> </a:t>
            </a:r>
            <a:r>
              <a:rPr lang="de-CH" dirty="0" err="1" smtClean="0"/>
              <a:t>lente</a:t>
            </a:r>
            <a:r>
              <a:rPr lang="de-CH" dirty="0" smtClean="0"/>
              <a:t>.</a:t>
            </a:r>
          </a:p>
          <a:p>
            <a:pPr marL="342900" indent="-342900">
              <a:buAutoNum type="arabicParenR"/>
            </a:pPr>
            <a:r>
              <a:rPr lang="de-CH" dirty="0" err="1" smtClean="0"/>
              <a:t>L’analyse</a:t>
            </a:r>
            <a:r>
              <a:rPr lang="de-CH" dirty="0" smtClean="0"/>
              <a:t> de la </a:t>
            </a:r>
            <a:r>
              <a:rPr lang="de-CH" dirty="0" err="1" smtClean="0"/>
              <a:t>réussite</a:t>
            </a:r>
            <a:r>
              <a:rPr lang="de-CH" dirty="0" smtClean="0"/>
              <a:t> et de </a:t>
            </a:r>
            <a:r>
              <a:rPr lang="de-CH" dirty="0" err="1" smtClean="0"/>
              <a:t>l’echec</a:t>
            </a:r>
            <a:r>
              <a:rPr lang="de-CH" dirty="0" smtClean="0"/>
              <a:t>.</a:t>
            </a:r>
          </a:p>
          <a:p>
            <a:pPr marL="342900" indent="-342900">
              <a:buAutoNum type="arabicParenR"/>
            </a:pPr>
            <a:r>
              <a:rPr lang="de-CH" dirty="0" smtClean="0"/>
              <a:t>La </a:t>
            </a:r>
            <a:r>
              <a:rPr lang="de-CH" dirty="0" err="1" smtClean="0"/>
              <a:t>manipulation</a:t>
            </a:r>
            <a:r>
              <a:rPr lang="de-CH" dirty="0" smtClean="0"/>
              <a:t> du </a:t>
            </a:r>
            <a:r>
              <a:rPr lang="de-CH" dirty="0" err="1" smtClean="0"/>
              <a:t>ballon</a:t>
            </a:r>
            <a:r>
              <a:rPr lang="de-CH" dirty="0" smtClean="0"/>
              <a:t> à </a:t>
            </a:r>
            <a:r>
              <a:rPr lang="de-CH" dirty="0" err="1" smtClean="0"/>
              <a:t>l’arrêt</a:t>
            </a:r>
            <a:r>
              <a:rPr lang="de-CH" dirty="0" smtClean="0"/>
              <a:t> et en </a:t>
            </a:r>
            <a:r>
              <a:rPr lang="de-CH" dirty="0" err="1" smtClean="0"/>
              <a:t>mouvement</a:t>
            </a:r>
            <a:r>
              <a:rPr lang="de-CH" dirty="0" smtClean="0"/>
              <a:t>.</a:t>
            </a:r>
          </a:p>
          <a:p>
            <a:pPr marL="342900" indent="-342900">
              <a:buAutoNum type="arabicParenR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5445224"/>
            <a:ext cx="1450135" cy="114091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06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25895"/>
            <a:ext cx="1450135" cy="1140916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1560" y="1268760"/>
            <a:ext cx="5112568" cy="2983847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4437112"/>
            <a:ext cx="6059015" cy="2016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CH" dirty="0" smtClean="0"/>
              <a:t>1) </a:t>
            </a:r>
            <a:r>
              <a:rPr lang="de-CH" dirty="0" err="1" smtClean="0"/>
              <a:t>Dissocier</a:t>
            </a:r>
            <a:r>
              <a:rPr lang="de-CH" dirty="0" smtClean="0"/>
              <a:t> le haut du </a:t>
            </a:r>
            <a:r>
              <a:rPr lang="de-CH" dirty="0" err="1" smtClean="0"/>
              <a:t>bas</a:t>
            </a:r>
            <a:r>
              <a:rPr lang="de-CH" dirty="0" smtClean="0"/>
              <a:t> du </a:t>
            </a:r>
            <a:r>
              <a:rPr lang="de-CH" dirty="0" err="1" smtClean="0"/>
              <a:t>corps</a:t>
            </a:r>
            <a:r>
              <a:rPr lang="de-CH" dirty="0" smtClean="0"/>
              <a:t> et </a:t>
            </a:r>
            <a:r>
              <a:rPr lang="de-CH" dirty="0" err="1" smtClean="0"/>
              <a:t>tourner</a:t>
            </a:r>
            <a:r>
              <a:rPr lang="de-CH" dirty="0" smtClean="0"/>
              <a:t> les </a:t>
            </a:r>
            <a:r>
              <a:rPr lang="de-CH" dirty="0" err="1" smtClean="0"/>
              <a:t>épaules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le </a:t>
            </a:r>
            <a:r>
              <a:rPr lang="de-CH" dirty="0" err="1" smtClean="0"/>
              <a:t>passeur</a:t>
            </a:r>
            <a:r>
              <a:rPr lang="de-CH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CH" dirty="0" smtClean="0"/>
              <a:t>2) La passe ne </a:t>
            </a:r>
            <a:r>
              <a:rPr lang="de-CH" dirty="0" err="1" smtClean="0"/>
              <a:t>doit</a:t>
            </a:r>
            <a:r>
              <a:rPr lang="de-CH" dirty="0" smtClean="0"/>
              <a:t> en </a:t>
            </a:r>
            <a:r>
              <a:rPr lang="de-CH" dirty="0" err="1" smtClean="0"/>
              <a:t>aucun</a:t>
            </a:r>
            <a:r>
              <a:rPr lang="de-CH" dirty="0" smtClean="0"/>
              <a:t> </a:t>
            </a:r>
            <a:r>
              <a:rPr lang="de-CH" dirty="0" err="1" smtClean="0"/>
              <a:t>cas</a:t>
            </a:r>
            <a:r>
              <a:rPr lang="de-CH" dirty="0" smtClean="0"/>
              <a:t> </a:t>
            </a:r>
            <a:r>
              <a:rPr lang="de-CH" dirty="0" err="1" smtClean="0"/>
              <a:t>interrompre</a:t>
            </a:r>
            <a:r>
              <a:rPr lang="de-CH" dirty="0" smtClean="0"/>
              <a:t> la </a:t>
            </a:r>
            <a:r>
              <a:rPr lang="de-CH" dirty="0" err="1" smtClean="0"/>
              <a:t>course</a:t>
            </a:r>
            <a:r>
              <a:rPr lang="de-CH" dirty="0" smtClean="0"/>
              <a:t> .</a:t>
            </a:r>
          </a:p>
          <a:p>
            <a:pPr>
              <a:lnSpc>
                <a:spcPct val="150000"/>
              </a:lnSpc>
            </a:pPr>
            <a:r>
              <a:rPr lang="de-CH" dirty="0" smtClean="0"/>
              <a:t>3) La </a:t>
            </a:r>
            <a:r>
              <a:rPr lang="de-CH" dirty="0" err="1" smtClean="0"/>
              <a:t>cible</a:t>
            </a:r>
            <a:r>
              <a:rPr lang="de-CH" dirty="0" smtClean="0"/>
              <a:t> du </a:t>
            </a:r>
            <a:r>
              <a:rPr lang="de-CH" dirty="0" err="1" smtClean="0"/>
              <a:t>porteur</a:t>
            </a:r>
            <a:r>
              <a:rPr lang="de-CH" dirty="0" smtClean="0"/>
              <a:t>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localisée</a:t>
            </a:r>
            <a:r>
              <a:rPr lang="de-CH" dirty="0" smtClean="0"/>
              <a:t> à la </a:t>
            </a:r>
            <a:r>
              <a:rPr lang="de-CH" dirty="0" err="1" smtClean="0"/>
              <a:t>hauteur</a:t>
            </a:r>
            <a:r>
              <a:rPr lang="de-CH" dirty="0" smtClean="0"/>
              <a:t> de la </a:t>
            </a:r>
            <a:r>
              <a:rPr lang="de-CH" dirty="0" err="1" smtClean="0"/>
              <a:t>poitrine</a:t>
            </a:r>
            <a:r>
              <a:rPr lang="de-CH" dirty="0" smtClean="0"/>
              <a:t> du </a:t>
            </a:r>
            <a:r>
              <a:rPr lang="de-CH" dirty="0" err="1" smtClean="0"/>
              <a:t>destinataire</a:t>
            </a:r>
            <a:r>
              <a:rPr lang="de-CH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CH" dirty="0" smtClean="0"/>
              <a:t>4) Fin de </a:t>
            </a:r>
            <a:r>
              <a:rPr lang="de-CH" dirty="0" err="1" smtClean="0"/>
              <a:t>course</a:t>
            </a:r>
            <a:r>
              <a:rPr lang="de-CH" dirty="0" smtClean="0"/>
              <a:t> des </a:t>
            </a:r>
            <a:r>
              <a:rPr lang="de-CH" dirty="0" err="1" smtClean="0"/>
              <a:t>bras</a:t>
            </a:r>
            <a:r>
              <a:rPr lang="de-CH" dirty="0" smtClean="0"/>
              <a:t> du </a:t>
            </a:r>
            <a:r>
              <a:rPr lang="de-CH" dirty="0" err="1" smtClean="0"/>
              <a:t>passeur</a:t>
            </a:r>
            <a:r>
              <a:rPr lang="de-CH" dirty="0" smtClean="0"/>
              <a:t> </a:t>
            </a:r>
            <a:r>
              <a:rPr lang="de-CH" dirty="0" err="1" smtClean="0"/>
              <a:t>tendu</a:t>
            </a:r>
            <a:r>
              <a:rPr lang="de-CH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CH" dirty="0" smtClean="0"/>
              <a:t>5) Mains du </a:t>
            </a:r>
            <a:r>
              <a:rPr lang="de-CH" dirty="0" err="1" smtClean="0"/>
              <a:t>receveur</a:t>
            </a:r>
            <a:r>
              <a:rPr lang="de-CH" dirty="0" smtClean="0"/>
              <a:t> </a:t>
            </a:r>
            <a:r>
              <a:rPr lang="de-CH" dirty="0" err="1" smtClean="0"/>
              <a:t>prêtes</a:t>
            </a:r>
            <a:r>
              <a:rPr lang="de-CH" dirty="0" smtClean="0"/>
              <a:t>.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5112568" cy="72008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de-CH" sz="4000" dirty="0" smtClean="0"/>
              <a:t>LA PASSE 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26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450135" cy="1140916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6"/>
          <a:stretch/>
        </p:blipFill>
        <p:spPr>
          <a:xfrm>
            <a:off x="628074" y="1916832"/>
            <a:ext cx="6158249" cy="276075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1155" y="4884910"/>
            <a:ext cx="2548628" cy="151216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endParaRPr lang="de-CH" dirty="0" smtClean="0"/>
          </a:p>
          <a:p>
            <a:r>
              <a:rPr lang="de-CH" dirty="0" err="1" smtClean="0"/>
              <a:t>Plusieurs</a:t>
            </a:r>
            <a:r>
              <a:rPr lang="de-CH" dirty="0" smtClean="0"/>
              <a:t> </a:t>
            </a:r>
            <a:r>
              <a:rPr lang="de-CH" dirty="0" err="1" smtClean="0"/>
              <a:t>ateliers</a:t>
            </a:r>
            <a:r>
              <a:rPr lang="de-CH" dirty="0" smtClean="0"/>
              <a:t> passe </a:t>
            </a:r>
          </a:p>
          <a:p>
            <a:r>
              <a:rPr lang="de-CH" dirty="0" err="1" smtClean="0"/>
              <a:t>peuvent</a:t>
            </a:r>
            <a:r>
              <a:rPr lang="de-CH" dirty="0" smtClean="0"/>
              <a:t> </a:t>
            </a:r>
            <a:r>
              <a:rPr lang="de-CH" dirty="0" err="1" smtClean="0"/>
              <a:t>être</a:t>
            </a:r>
            <a:r>
              <a:rPr lang="de-CH" dirty="0" smtClean="0"/>
              <a:t> </a:t>
            </a:r>
            <a:r>
              <a:rPr lang="de-CH" dirty="0" err="1" smtClean="0"/>
              <a:t>proposés</a:t>
            </a:r>
            <a:endParaRPr lang="de-CH" dirty="0" smtClean="0"/>
          </a:p>
          <a:p>
            <a:r>
              <a:rPr lang="de-CH" dirty="0" err="1" smtClean="0"/>
              <a:t>comme</a:t>
            </a:r>
            <a:r>
              <a:rPr lang="de-CH" dirty="0" smtClean="0"/>
              <a:t> par </a:t>
            </a:r>
            <a:r>
              <a:rPr lang="de-CH" dirty="0" err="1" smtClean="0"/>
              <a:t>exemple</a:t>
            </a:r>
            <a:r>
              <a:rPr lang="de-CH" dirty="0" smtClean="0"/>
              <a:t>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28074" y="404664"/>
            <a:ext cx="6176174" cy="1368152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4000" dirty="0" smtClean="0"/>
              <a:t>ECHAUFFEMENT: </a:t>
            </a:r>
          </a:p>
          <a:p>
            <a:r>
              <a:rPr lang="de-CH" sz="4000" dirty="0" err="1" smtClean="0"/>
              <a:t>Toujours</a:t>
            </a:r>
            <a:r>
              <a:rPr lang="de-CH" sz="4000" dirty="0" smtClean="0"/>
              <a:t> </a:t>
            </a:r>
            <a:r>
              <a:rPr lang="de-CH" sz="4000" dirty="0" err="1" smtClean="0"/>
              <a:t>avec</a:t>
            </a:r>
            <a:r>
              <a:rPr lang="de-CH" sz="4000" dirty="0" smtClean="0"/>
              <a:t> </a:t>
            </a:r>
            <a:r>
              <a:rPr lang="de-CH" sz="4000" dirty="0" err="1" smtClean="0"/>
              <a:t>un</a:t>
            </a:r>
            <a:r>
              <a:rPr lang="de-CH" sz="4000" dirty="0" smtClean="0"/>
              <a:t> </a:t>
            </a:r>
            <a:r>
              <a:rPr lang="de-CH" sz="4000" dirty="0" err="1" smtClean="0"/>
              <a:t>ballon</a:t>
            </a:r>
            <a:endParaRPr lang="fr-FR" sz="2800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>
          <a:xfrm>
            <a:off x="2987824" y="4884910"/>
            <a:ext cx="3744416" cy="151216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La </a:t>
            </a:r>
            <a:r>
              <a:rPr lang="de-CH" dirty="0" err="1" smtClean="0"/>
              <a:t>croix</a:t>
            </a:r>
            <a:r>
              <a:rPr lang="de-CH" dirty="0" smtClean="0"/>
              <a:t>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Le L.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Les </a:t>
            </a:r>
            <a:r>
              <a:rPr lang="de-CH" dirty="0" err="1" smtClean="0"/>
              <a:t>six</a:t>
            </a:r>
            <a:r>
              <a:rPr lang="de-CH" dirty="0" smtClean="0"/>
              <a:t> </a:t>
            </a:r>
            <a:r>
              <a:rPr lang="de-CH" dirty="0" err="1" smtClean="0"/>
              <a:t>piquets</a:t>
            </a:r>
            <a:r>
              <a:rPr lang="de-CH" dirty="0" smtClean="0"/>
              <a:t>.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Le </a:t>
            </a:r>
            <a:r>
              <a:rPr lang="de-CH" dirty="0" err="1" smtClean="0"/>
              <a:t>relais</a:t>
            </a:r>
            <a:endParaRPr lang="de-CH" dirty="0" smtClean="0"/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de-CH" dirty="0" smtClean="0"/>
              <a:t>Le </a:t>
            </a:r>
            <a:r>
              <a:rPr lang="de-CH" dirty="0" err="1" smtClean="0"/>
              <a:t>face</a:t>
            </a:r>
            <a:r>
              <a:rPr lang="de-CH" dirty="0" smtClean="0"/>
              <a:t> à </a:t>
            </a:r>
            <a:r>
              <a:rPr lang="de-CH" dirty="0" err="1" smtClean="0"/>
              <a:t>face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41658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1450135" cy="1140916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9" r="1166"/>
          <a:stretch/>
        </p:blipFill>
        <p:spPr>
          <a:xfrm>
            <a:off x="539552" y="548680"/>
            <a:ext cx="6624736" cy="412273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4844318"/>
            <a:ext cx="6624736" cy="1345827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de-CH" dirty="0" smtClean="0"/>
              <a:t>1) </a:t>
            </a:r>
            <a:r>
              <a:rPr lang="de-CH" dirty="0" err="1" smtClean="0"/>
              <a:t>Tous</a:t>
            </a:r>
            <a:r>
              <a:rPr lang="de-CH" dirty="0" smtClean="0"/>
              <a:t> les </a:t>
            </a:r>
            <a:r>
              <a:rPr lang="de-CH" dirty="0" err="1" smtClean="0"/>
              <a:t>acquis</a:t>
            </a:r>
            <a:r>
              <a:rPr lang="de-CH" dirty="0" smtClean="0"/>
              <a:t> </a:t>
            </a:r>
            <a:r>
              <a:rPr lang="de-CH" dirty="0" err="1" smtClean="0"/>
              <a:t>doivent</a:t>
            </a:r>
            <a:r>
              <a:rPr lang="de-CH" dirty="0" smtClean="0"/>
              <a:t> </a:t>
            </a:r>
            <a:r>
              <a:rPr lang="de-CH" dirty="0" err="1" smtClean="0"/>
              <a:t>être</a:t>
            </a:r>
            <a:r>
              <a:rPr lang="de-CH" dirty="0" smtClean="0"/>
              <a:t> </a:t>
            </a:r>
            <a:r>
              <a:rPr lang="de-CH" dirty="0" err="1" smtClean="0"/>
              <a:t>régulièrement</a:t>
            </a:r>
            <a:r>
              <a:rPr lang="de-CH" dirty="0" smtClean="0"/>
              <a:t> remis en </a:t>
            </a:r>
            <a:r>
              <a:rPr lang="de-CH" dirty="0" err="1" smtClean="0"/>
              <a:t>question</a:t>
            </a:r>
            <a:r>
              <a:rPr lang="de-CH" dirty="0" smtClean="0"/>
              <a:t>.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2) Si les </a:t>
            </a:r>
            <a:r>
              <a:rPr lang="de-CH" dirty="0" err="1" smtClean="0"/>
              <a:t>excercices</a:t>
            </a:r>
            <a:r>
              <a:rPr lang="de-CH" dirty="0" smtClean="0"/>
              <a:t> </a:t>
            </a:r>
            <a:r>
              <a:rPr lang="de-CH" dirty="0" err="1" smtClean="0"/>
              <a:t>sont</a:t>
            </a:r>
            <a:r>
              <a:rPr lang="de-CH" dirty="0" smtClean="0"/>
              <a:t> </a:t>
            </a:r>
            <a:r>
              <a:rPr lang="de-CH" dirty="0" err="1" smtClean="0"/>
              <a:t>confirmés</a:t>
            </a:r>
            <a:r>
              <a:rPr lang="de-CH" dirty="0" smtClean="0"/>
              <a:t> et </a:t>
            </a:r>
            <a:r>
              <a:rPr lang="de-CH" dirty="0" err="1" smtClean="0"/>
              <a:t>acquis</a:t>
            </a:r>
            <a:r>
              <a:rPr lang="de-CH" dirty="0" smtClean="0"/>
              <a:t> </a:t>
            </a:r>
            <a:r>
              <a:rPr lang="de-CH" dirty="0" err="1" smtClean="0"/>
              <a:t>il</a:t>
            </a:r>
            <a:r>
              <a:rPr lang="de-CH" dirty="0" smtClean="0"/>
              <a:t> </a:t>
            </a:r>
            <a:r>
              <a:rPr lang="de-CH" dirty="0" err="1" smtClean="0"/>
              <a:t>faut</a:t>
            </a:r>
            <a:r>
              <a:rPr lang="de-CH" dirty="0" smtClean="0"/>
              <a:t> </a:t>
            </a:r>
            <a:r>
              <a:rPr lang="de-CH" dirty="0" err="1" smtClean="0"/>
              <a:t>laisser</a:t>
            </a:r>
            <a:r>
              <a:rPr lang="de-CH" dirty="0" smtClean="0"/>
              <a:t> </a:t>
            </a:r>
            <a:r>
              <a:rPr lang="de-CH" dirty="0" err="1" smtClean="0"/>
              <a:t>quelques</a:t>
            </a:r>
            <a:r>
              <a:rPr lang="de-CH" dirty="0" smtClean="0"/>
              <a:t> </a:t>
            </a:r>
            <a:r>
              <a:rPr lang="de-CH" dirty="0" err="1" smtClean="0"/>
              <a:t>moments</a:t>
            </a:r>
            <a:r>
              <a:rPr lang="de-CH" dirty="0" smtClean="0"/>
              <a:t> de </a:t>
            </a:r>
            <a:r>
              <a:rPr lang="de-CH" dirty="0" err="1" smtClean="0"/>
              <a:t>libre</a:t>
            </a:r>
            <a:r>
              <a:rPr lang="de-CH" dirty="0" smtClean="0"/>
              <a:t>                  </a:t>
            </a:r>
            <a:r>
              <a:rPr lang="de-CH" dirty="0" err="1" smtClean="0"/>
              <a:t>pratique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</a:t>
            </a:r>
            <a:r>
              <a:rPr lang="de-CH" dirty="0" err="1" smtClean="0"/>
              <a:t>que</a:t>
            </a:r>
            <a:r>
              <a:rPr lang="de-CH" dirty="0" smtClean="0"/>
              <a:t> les </a:t>
            </a:r>
            <a:r>
              <a:rPr lang="de-CH" dirty="0" err="1" smtClean="0"/>
              <a:t>joueurs</a:t>
            </a:r>
            <a:r>
              <a:rPr lang="de-CH" dirty="0" smtClean="0"/>
              <a:t> </a:t>
            </a:r>
            <a:r>
              <a:rPr lang="de-CH" dirty="0" err="1" smtClean="0"/>
              <a:t>prennent</a:t>
            </a:r>
            <a:r>
              <a:rPr lang="de-CH" dirty="0" smtClean="0"/>
              <a:t> des initiatives</a:t>
            </a:r>
          </a:p>
          <a:p>
            <a:endParaRPr lang="de-CH" dirty="0"/>
          </a:p>
          <a:p>
            <a:r>
              <a:rPr lang="de-CH" dirty="0" smtClean="0"/>
              <a:t>3) </a:t>
            </a:r>
            <a:r>
              <a:rPr lang="de-CH" dirty="0" err="1" smtClean="0"/>
              <a:t>Répétition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la </a:t>
            </a:r>
            <a:r>
              <a:rPr lang="de-CH" dirty="0" err="1" smtClean="0"/>
              <a:t>communication</a:t>
            </a:r>
            <a:r>
              <a:rPr lang="de-CH" dirty="0" smtClean="0"/>
              <a:t>, le </a:t>
            </a:r>
            <a:r>
              <a:rPr lang="de-CH" dirty="0" err="1" smtClean="0"/>
              <a:t>déplacement</a:t>
            </a:r>
            <a:r>
              <a:rPr lang="de-CH" dirty="0" smtClean="0"/>
              <a:t> et la </a:t>
            </a:r>
            <a:r>
              <a:rPr lang="de-CH" dirty="0" err="1" smtClean="0"/>
              <a:t>vision</a:t>
            </a:r>
            <a:r>
              <a:rPr lang="de-CH" dirty="0" smtClean="0"/>
              <a:t> de </a:t>
            </a:r>
            <a:r>
              <a:rPr lang="de-CH" dirty="0" err="1" smtClean="0"/>
              <a:t>l’espace</a:t>
            </a:r>
            <a:r>
              <a:rPr lang="de-CH" dirty="0" smtClean="0"/>
              <a:t>.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3C533-222C-41BF-B1A2-519BC10858F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427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150</Words>
  <Application>Microsoft Office PowerPoint</Application>
  <PresentationFormat>Affichage à l'écran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 Réunion technique  Ecole de rugby / Rugby Club Saint-Louis  </vt:lpstr>
      <vt:lpstr>LA PASSE  Transmission, communication</vt:lpstr>
      <vt:lpstr>LA PASSE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technique</dc:title>
  <dc:creator>athina</dc:creator>
  <cp:lastModifiedBy>athina</cp:lastModifiedBy>
  <cp:revision>18</cp:revision>
  <dcterms:created xsi:type="dcterms:W3CDTF">2023-04-11T16:20:59Z</dcterms:created>
  <dcterms:modified xsi:type="dcterms:W3CDTF">2023-04-20T18:22:15Z</dcterms:modified>
</cp:coreProperties>
</file>