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D555-AE5D-425F-BB0A-B27C3D561707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6F1EF-E3FE-4473-8B53-2F5873841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07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BD1E-4A00-4C13-B58D-A187998CB5E7}" type="datetime1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580B-3B35-4D92-98E1-86EADDADE763}" type="datetime1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6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D296-6D98-402B-BD9E-FF1385D4342E}" type="datetime1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81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82B7-31B2-4FF3-9E24-505729C9CCFC}" type="datetime1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7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73F-371A-4B6F-9242-5022F5D07D2D}" type="datetime1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02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F84-47D0-4682-8141-4B8A9C6DE38F}" type="datetime1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9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78E4-5575-4CA7-A949-1948940BAFB4}" type="datetime1">
              <a:rPr lang="fr-FR" smtClean="0"/>
              <a:t>02/05/2023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25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B25-DEB8-4D4D-BAE5-1E93C7E81585}" type="datetime1">
              <a:rPr lang="fr-FR" smtClean="0"/>
              <a:t>02/05/2023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77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B8D-9A34-4A9D-983A-B7455D5FF0D4}" type="datetime1">
              <a:rPr lang="fr-FR" smtClean="0"/>
              <a:t>02/05/2023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CD14-70A8-489F-8E58-613B123A2F5D}" type="datetime1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5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FCB5-0CA3-4D7B-ABFC-2A3E4D213EDD}" type="datetime1">
              <a:rPr lang="fr-FR" smtClean="0"/>
              <a:t>02/05/2023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3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948D-D877-4482-806F-A3424D0BEC4B}" type="datetime1">
              <a:rPr lang="fr-FR" smtClean="0"/>
              <a:t>02/05/2023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5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640" y="1700808"/>
            <a:ext cx="8518626" cy="1974081"/>
          </a:xfrm>
        </p:spPr>
        <p:txBody>
          <a:bodyPr>
            <a:normAutofit fontScale="90000"/>
          </a:bodyPr>
          <a:lstStyle/>
          <a:p>
            <a:pPr algn="l"/>
            <a:r>
              <a:rPr lang="de-CH" sz="5400" b="1" dirty="0" smtClean="0"/>
              <a:t/>
            </a:r>
            <a:br>
              <a:rPr lang="de-CH" sz="5400" b="1" dirty="0" smtClean="0"/>
            </a:br>
            <a:r>
              <a:rPr lang="de-CH" sz="5400" b="1" dirty="0" smtClean="0"/>
              <a:t>Réunion </a:t>
            </a:r>
            <a:r>
              <a:rPr lang="de-CH" sz="5400" b="1" dirty="0" err="1" smtClean="0"/>
              <a:t>technique</a:t>
            </a:r>
            <a:r>
              <a:rPr lang="de-CH" sz="5400" b="1" dirty="0" smtClean="0"/>
              <a:t> </a:t>
            </a:r>
            <a:r>
              <a:rPr lang="de-CH" sz="5400" b="1" dirty="0"/>
              <a:t/>
            </a:r>
            <a:br>
              <a:rPr lang="de-CH" sz="5400" b="1" dirty="0"/>
            </a:br>
            <a:r>
              <a:rPr lang="de-CH" sz="3600" b="1" dirty="0" err="1" smtClean="0"/>
              <a:t>Ecole</a:t>
            </a:r>
            <a:r>
              <a:rPr lang="de-CH" sz="3600" b="1" dirty="0" smtClean="0"/>
              <a:t> de </a:t>
            </a:r>
            <a:r>
              <a:rPr lang="de-CH" sz="3600" b="1" dirty="0" err="1" smtClean="0"/>
              <a:t>rugby</a:t>
            </a:r>
            <a:r>
              <a:rPr lang="de-CH" sz="3600" b="1" dirty="0" smtClean="0"/>
              <a:t> / Rugby </a:t>
            </a:r>
            <a:r>
              <a:rPr lang="de-CH" sz="3600" b="1" dirty="0"/>
              <a:t>Club Saint-Louis</a:t>
            </a:r>
            <a:r>
              <a:rPr lang="fr-FR" sz="5400" b="1" dirty="0"/>
              <a:t/>
            </a:r>
            <a:br>
              <a:rPr lang="fr-FR" sz="5400" b="1" dirty="0"/>
            </a:br>
            <a:r>
              <a:rPr lang="de-CH" sz="5400" b="1" dirty="0" smtClean="0"/>
              <a:t> </a:t>
            </a:r>
            <a:endParaRPr lang="fr-FR" sz="5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0075"/>
            <a:ext cx="2160240" cy="1699601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123368" y="471931"/>
            <a:ext cx="5751898" cy="999238"/>
            <a:chOff x="827584" y="5542967"/>
            <a:chExt cx="5751898" cy="99923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597827"/>
              <a:ext cx="927362" cy="927362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624384"/>
              <a:ext cx="3361975" cy="87424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786" y="5542967"/>
              <a:ext cx="778053" cy="999238"/>
            </a:xfrm>
            <a:prstGeom prst="rect">
              <a:avLst/>
            </a:prstGeom>
          </p:spPr>
        </p:pic>
      </p:grp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54618"/>
            <a:ext cx="5292801" cy="297773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684512" y="3754618"/>
            <a:ext cx="3190754" cy="2800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b="1" dirty="0" smtClean="0"/>
              <a:t>Réunion n°2</a:t>
            </a:r>
          </a:p>
          <a:p>
            <a:endParaRPr lang="de-CH" sz="1050" b="1" dirty="0"/>
          </a:p>
          <a:p>
            <a:r>
              <a:rPr lang="de-CH" b="1" dirty="0" smtClean="0"/>
              <a:t>-&gt; Responsable </a:t>
            </a:r>
            <a:r>
              <a:rPr lang="de-CH" b="1" dirty="0" err="1"/>
              <a:t>sportif</a:t>
            </a:r>
            <a:r>
              <a:rPr lang="de-CH" b="1" dirty="0"/>
              <a:t>: </a:t>
            </a:r>
          </a:p>
          <a:p>
            <a:r>
              <a:rPr lang="de-CH" b="1" dirty="0"/>
              <a:t>François </a:t>
            </a:r>
            <a:r>
              <a:rPr lang="de-CH" b="1" dirty="0" err="1"/>
              <a:t>Magne</a:t>
            </a:r>
            <a:r>
              <a:rPr lang="de-CH" b="1" dirty="0"/>
              <a:t/>
            </a:r>
            <a:br>
              <a:rPr lang="de-CH" b="1" dirty="0"/>
            </a:br>
            <a:r>
              <a:rPr lang="de-CH" sz="1050" b="1" dirty="0"/>
              <a:t/>
            </a:r>
            <a:br>
              <a:rPr lang="de-CH" sz="1050" b="1" dirty="0"/>
            </a:br>
            <a:r>
              <a:rPr lang="de-CH" b="1" dirty="0" smtClean="0"/>
              <a:t>-&gt; Responsable </a:t>
            </a:r>
            <a:r>
              <a:rPr lang="de-CH" b="1" dirty="0" err="1"/>
              <a:t>école</a:t>
            </a:r>
            <a:r>
              <a:rPr lang="de-CH" b="1" dirty="0"/>
              <a:t> de </a:t>
            </a:r>
            <a:r>
              <a:rPr lang="de-CH" b="1" dirty="0" err="1"/>
              <a:t>rugby</a:t>
            </a:r>
            <a:r>
              <a:rPr lang="de-CH" b="1" dirty="0"/>
              <a:t>:</a:t>
            </a:r>
          </a:p>
          <a:p>
            <a:r>
              <a:rPr lang="de-CH" b="1" dirty="0"/>
              <a:t>Geneviève </a:t>
            </a:r>
            <a:r>
              <a:rPr lang="de-CH" b="1" dirty="0" err="1"/>
              <a:t>Pinton</a:t>
            </a:r>
            <a:r>
              <a:rPr lang="de-CH" b="1" dirty="0"/>
              <a:t> :</a:t>
            </a:r>
            <a:br>
              <a:rPr lang="de-CH" b="1" dirty="0"/>
            </a:br>
            <a:r>
              <a:rPr lang="de-CH" sz="1100" b="1" dirty="0"/>
              <a:t/>
            </a:r>
            <a:br>
              <a:rPr lang="de-CH" sz="1100" b="1" dirty="0"/>
            </a:br>
            <a:r>
              <a:rPr lang="de-CH" b="1" dirty="0" smtClean="0"/>
              <a:t>-&gt; </a:t>
            </a:r>
            <a:r>
              <a:rPr lang="de-CH" b="1" dirty="0" err="1" smtClean="0"/>
              <a:t>Un</a:t>
            </a:r>
            <a:r>
              <a:rPr lang="de-CH" b="1" dirty="0" smtClean="0"/>
              <a:t> </a:t>
            </a:r>
            <a:r>
              <a:rPr lang="de-CH" b="1" dirty="0" err="1"/>
              <a:t>représentant</a:t>
            </a:r>
            <a:r>
              <a:rPr lang="de-CH" b="1" dirty="0"/>
              <a:t> de </a:t>
            </a:r>
            <a:r>
              <a:rPr lang="de-CH" b="1" dirty="0" err="1"/>
              <a:t>chaque</a:t>
            </a:r>
            <a:r>
              <a:rPr lang="de-CH" b="1" dirty="0"/>
              <a:t> </a:t>
            </a:r>
            <a:r>
              <a:rPr lang="de-CH" b="1" dirty="0" err="1"/>
              <a:t>catégorie</a:t>
            </a:r>
            <a:r>
              <a:rPr lang="de-CH" b="1" dirty="0"/>
              <a:t> </a:t>
            </a:r>
            <a:r>
              <a:rPr lang="de-CH" b="1" dirty="0" err="1" smtClean="0"/>
              <a:t>école</a:t>
            </a:r>
            <a:r>
              <a:rPr lang="de-CH" b="1" dirty="0" smtClean="0"/>
              <a:t> de </a:t>
            </a:r>
            <a:r>
              <a:rPr lang="de-CH" b="1" dirty="0" err="1" smtClean="0"/>
              <a:t>rugby</a:t>
            </a:r>
            <a:r>
              <a:rPr lang="de-CH" b="1" dirty="0" smtClean="0"/>
              <a:t> </a:t>
            </a:r>
            <a:r>
              <a:rPr lang="de-CH" b="1" dirty="0" err="1"/>
              <a:t>minimum</a:t>
            </a:r>
            <a:r>
              <a:rPr lang="de-CH" b="1" dirty="0" smtClean="0"/>
              <a:t>.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64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702" y="476672"/>
            <a:ext cx="6316669" cy="72008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de-CH" sz="4000" dirty="0" smtClean="0"/>
              <a:t> Les </a:t>
            </a:r>
            <a:r>
              <a:rPr lang="de-CH" sz="4000" dirty="0" err="1" smtClean="0"/>
              <a:t>duels</a:t>
            </a:r>
            <a:r>
              <a:rPr lang="de-CH" sz="4000" dirty="0" smtClean="0"/>
              <a:t> : </a:t>
            </a:r>
            <a:r>
              <a:rPr lang="de-CH" sz="2800" dirty="0" smtClean="0"/>
              <a:t>Le </a:t>
            </a:r>
            <a:r>
              <a:rPr lang="de-CH" sz="2800" dirty="0" err="1" smtClean="0"/>
              <a:t>plaquage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6264696" cy="1008112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de-CH" dirty="0" smtClean="0"/>
              <a:t>La </a:t>
            </a:r>
            <a:r>
              <a:rPr lang="de-CH" dirty="0" err="1" smtClean="0"/>
              <a:t>préparation</a:t>
            </a:r>
            <a:endParaRPr lang="de-CH" dirty="0" smtClean="0"/>
          </a:p>
          <a:p>
            <a:pPr marL="342900" indent="-342900">
              <a:buAutoNum type="arabicParenR"/>
            </a:pPr>
            <a:r>
              <a:rPr lang="de-CH" dirty="0" smtClean="0"/>
              <a:t>La </a:t>
            </a:r>
            <a:r>
              <a:rPr lang="de-CH" dirty="0" err="1" smtClean="0"/>
              <a:t>sécurité</a:t>
            </a:r>
            <a:endParaRPr lang="de-CH" dirty="0" smtClean="0"/>
          </a:p>
          <a:p>
            <a:pPr marL="342900" indent="-342900">
              <a:buAutoNum type="arabicParenR"/>
            </a:pPr>
            <a:r>
              <a:rPr lang="de-CH" dirty="0" err="1" smtClean="0"/>
              <a:t>L’attitude</a:t>
            </a:r>
            <a:r>
              <a:rPr lang="de-CH" dirty="0" smtClean="0"/>
              <a:t> au </a:t>
            </a:r>
            <a:r>
              <a:rPr lang="de-CH" dirty="0" err="1" smtClean="0"/>
              <a:t>contact</a:t>
            </a:r>
            <a:endParaRPr lang="de-CH" dirty="0" smtClean="0"/>
          </a:p>
          <a:p>
            <a:pPr marL="342900" indent="-342900">
              <a:buAutoNum type="arabicParenR"/>
            </a:pPr>
            <a:r>
              <a:rPr lang="de-CH" dirty="0" err="1" smtClean="0"/>
              <a:t>L’après</a:t>
            </a:r>
            <a:r>
              <a:rPr lang="de-CH" dirty="0" smtClean="0"/>
              <a:t> </a:t>
            </a:r>
            <a:r>
              <a:rPr lang="de-CH" dirty="0" err="1" smtClean="0"/>
              <a:t>plaquage</a:t>
            </a:r>
            <a:endParaRPr lang="de-CH" dirty="0" smtClean="0"/>
          </a:p>
          <a:p>
            <a:pPr marL="342900" indent="-342900">
              <a:buAutoNum type="arabicParenR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5445224"/>
            <a:ext cx="1450135" cy="114091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2</a:t>
            </a:fld>
            <a:endParaRPr lang="fr-FR"/>
          </a:p>
        </p:txBody>
      </p:sp>
      <p:pic>
        <p:nvPicPr>
          <p:cNvPr id="8" name="Picture 2" descr="C:\Users\Public\Pictures\002 - SITE RCSL 2019 2020\Matchs\U16\RCSL Thann jan20\RcsLvsThann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70881"/>
            <a:ext cx="4026556" cy="28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thina\Pictures\RUGBY GLENN\FUJI 09.11.18\P10300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3" t="20305" r="50593" b="30123"/>
          <a:stretch/>
        </p:blipFill>
        <p:spPr bwMode="auto">
          <a:xfrm>
            <a:off x="611560" y="3429000"/>
            <a:ext cx="2091879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thina\Pictures\RUGBY GLENN\FUJI 09.11.18\P103029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9" t="35870" r="32155" b="33350"/>
          <a:stretch/>
        </p:blipFill>
        <p:spPr bwMode="auto">
          <a:xfrm>
            <a:off x="2915816" y="4414504"/>
            <a:ext cx="4026556" cy="211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6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25895"/>
            <a:ext cx="1450135" cy="114091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4553787"/>
            <a:ext cx="5410943" cy="1944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CH" dirty="0" smtClean="0"/>
              <a:t>1) Les </a:t>
            </a:r>
            <a:r>
              <a:rPr lang="de-CH" dirty="0" err="1" smtClean="0"/>
              <a:t>postures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la </a:t>
            </a:r>
            <a:r>
              <a:rPr lang="de-CH" dirty="0" err="1" smtClean="0"/>
              <a:t>phase</a:t>
            </a:r>
            <a:r>
              <a:rPr lang="de-CH" dirty="0" smtClean="0"/>
              <a:t> post</a:t>
            </a:r>
            <a:r>
              <a:rPr lang="de-CH" dirty="0"/>
              <a:t>-</a:t>
            </a:r>
            <a:r>
              <a:rPr lang="de-CH" dirty="0" err="1" smtClean="0"/>
              <a:t>plaquages</a:t>
            </a:r>
            <a:r>
              <a:rPr lang="de-CH" dirty="0" smtClean="0"/>
              <a:t> :</a:t>
            </a:r>
            <a:r>
              <a:rPr lang="de-CH" dirty="0" err="1" smtClean="0"/>
              <a:t>ref</a:t>
            </a:r>
            <a:r>
              <a:rPr lang="de-CH" dirty="0" smtClean="0"/>
              <a:t> FFR </a:t>
            </a:r>
            <a:r>
              <a:rPr lang="de-CH" dirty="0" err="1" smtClean="0"/>
              <a:t>situation</a:t>
            </a:r>
            <a:r>
              <a:rPr lang="de-CH" dirty="0" smtClean="0"/>
              <a:t> </a:t>
            </a:r>
            <a:r>
              <a:rPr lang="de-CH" dirty="0" err="1" smtClean="0"/>
              <a:t>plaquage</a:t>
            </a:r>
            <a:endParaRPr lang="de-CH" dirty="0" smtClean="0"/>
          </a:p>
          <a:p>
            <a:pPr>
              <a:lnSpc>
                <a:spcPct val="150000"/>
              </a:lnSpc>
            </a:pPr>
            <a:r>
              <a:rPr lang="de-CH" dirty="0" smtClean="0"/>
              <a:t>2) </a:t>
            </a:r>
            <a:r>
              <a:rPr lang="de-CH" dirty="0" err="1" smtClean="0"/>
              <a:t>Cibler</a:t>
            </a:r>
            <a:r>
              <a:rPr lang="de-CH" dirty="0" smtClean="0"/>
              <a:t> le </a:t>
            </a:r>
            <a:r>
              <a:rPr lang="de-CH" dirty="0" err="1" smtClean="0"/>
              <a:t>plaquage</a:t>
            </a:r>
            <a:endParaRPr lang="de-CH" dirty="0" smtClean="0"/>
          </a:p>
          <a:p>
            <a:pPr>
              <a:lnSpc>
                <a:spcPct val="150000"/>
              </a:lnSpc>
            </a:pPr>
            <a:r>
              <a:rPr lang="de-CH" dirty="0" smtClean="0"/>
              <a:t>3) </a:t>
            </a:r>
            <a:r>
              <a:rPr lang="de-CH" dirty="0" err="1" smtClean="0"/>
              <a:t>Différents</a:t>
            </a:r>
            <a:r>
              <a:rPr lang="de-CH" dirty="0" smtClean="0"/>
              <a:t> </a:t>
            </a:r>
            <a:r>
              <a:rPr lang="de-CH" dirty="0" err="1" smtClean="0"/>
              <a:t>types</a:t>
            </a:r>
            <a:r>
              <a:rPr lang="de-CH" dirty="0" smtClean="0"/>
              <a:t> de </a:t>
            </a:r>
            <a:r>
              <a:rPr lang="de-CH" dirty="0" err="1" smtClean="0"/>
              <a:t>plaquages</a:t>
            </a:r>
            <a:endParaRPr lang="de-CH" dirty="0" smtClean="0"/>
          </a:p>
          <a:p>
            <a:pPr>
              <a:lnSpc>
                <a:spcPct val="150000"/>
              </a:lnSpc>
            </a:pPr>
            <a:r>
              <a:rPr lang="de-CH" dirty="0" smtClean="0"/>
              <a:t>4) </a:t>
            </a:r>
            <a:r>
              <a:rPr lang="de-CH" dirty="0" err="1" smtClean="0"/>
              <a:t>Eviter</a:t>
            </a:r>
            <a:r>
              <a:rPr lang="de-CH" dirty="0" smtClean="0"/>
              <a:t> le </a:t>
            </a:r>
            <a:r>
              <a:rPr lang="de-CH" dirty="0" err="1" smtClean="0"/>
              <a:t>mimétisme</a:t>
            </a:r>
            <a:r>
              <a:rPr lang="de-CH" dirty="0" smtClean="0"/>
              <a:t> des </a:t>
            </a:r>
            <a:r>
              <a:rPr lang="de-CH" dirty="0" err="1" smtClean="0"/>
              <a:t>grands</a:t>
            </a:r>
            <a:endParaRPr lang="de-CH" dirty="0" smtClean="0"/>
          </a:p>
          <a:p>
            <a:pPr>
              <a:lnSpc>
                <a:spcPct val="150000"/>
              </a:lnSpc>
            </a:pPr>
            <a:r>
              <a:rPr lang="de-CH" dirty="0" smtClean="0"/>
              <a:t>5) </a:t>
            </a:r>
            <a:r>
              <a:rPr lang="de-CH" dirty="0" err="1" smtClean="0"/>
              <a:t>L’après</a:t>
            </a:r>
            <a:r>
              <a:rPr lang="de-CH" dirty="0" smtClean="0"/>
              <a:t> </a:t>
            </a:r>
            <a:r>
              <a:rPr lang="de-CH" dirty="0" err="1" smtClean="0"/>
              <a:t>plaquage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2016224" cy="72008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de-CH" sz="2800" dirty="0" smtClean="0"/>
              <a:t>La </a:t>
            </a:r>
            <a:r>
              <a:rPr lang="de-CH" sz="2800" dirty="0" err="1" smtClean="0"/>
              <a:t>sécurité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3</a:t>
            </a:fld>
            <a:endParaRPr lang="fr-FR"/>
          </a:p>
        </p:txBody>
      </p:sp>
      <p:pic>
        <p:nvPicPr>
          <p:cNvPr id="2051" name="Picture 3" descr="C:\Users\athina\Pictures\GLENN\RUGBY\104_PANA\P1040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24"/>
          <a:stretch/>
        </p:blipFill>
        <p:spPr bwMode="auto">
          <a:xfrm>
            <a:off x="5436095" y="1124744"/>
            <a:ext cx="2882547" cy="34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ublic\Pictures\001 -SITE RCSL\MATCHS 2019\M16 RCSL HAGUENAU 02.02.19\IMG_01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12968" r="15669" b="16290"/>
          <a:stretch/>
        </p:blipFill>
        <p:spPr bwMode="auto">
          <a:xfrm>
            <a:off x="683568" y="1124744"/>
            <a:ext cx="4594351" cy="34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6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450135" cy="1140916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/>
          <a:stretch/>
        </p:blipFill>
        <p:spPr>
          <a:xfrm>
            <a:off x="2987824" y="2194620"/>
            <a:ext cx="857651" cy="384486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3528" y="332656"/>
            <a:ext cx="1944216" cy="103549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err="1" smtClean="0"/>
              <a:t>Duels</a:t>
            </a:r>
            <a:endParaRPr lang="fr-FR" sz="2800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>
          <a:xfrm>
            <a:off x="342834" y="1628800"/>
            <a:ext cx="1944216" cy="10643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 </a:t>
            </a:r>
            <a:r>
              <a:rPr lang="de-CH" dirty="0" smtClean="0"/>
              <a:t> 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err="1" smtClean="0"/>
              <a:t>Debout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err="1" smtClean="0"/>
              <a:t>Aérien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Au </a:t>
            </a:r>
            <a:r>
              <a:rPr lang="de-CH" dirty="0" err="1" smtClean="0"/>
              <a:t>sol</a:t>
            </a:r>
            <a:endParaRPr lang="de-CH" dirty="0" smtClean="0"/>
          </a:p>
        </p:txBody>
      </p:sp>
      <p:pic>
        <p:nvPicPr>
          <p:cNvPr id="3074" name="Picture 2" descr="C:\Users\Public\Pictures\001 -SITE RCSL\MATCHS 2019\M16 NORDALSACE SAM 04.05.19\IMG_4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3454"/>
            <a:ext cx="3024336" cy="18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001 -SITE RCSL\MATCHS 2019\M16 NORDALSACE SAM 04.05.19\IMG_4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3454"/>
            <a:ext cx="2942404" cy="186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ublic\Pictures\001 -SITE RCSL\RCSL\SENIORS AVRIL 2018\30652897_1887679711296697_688839266099475251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4" y="3312835"/>
            <a:ext cx="3509086" cy="24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ublic\Pictures\001 -SITE RCSL\RCSL\SENIORS AVRIL 2018\30581616_1887679177963417_6026509397474148352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80" y="3284984"/>
            <a:ext cx="3518311" cy="250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8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450135" cy="114091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479594"/>
            <a:ext cx="2448272" cy="360559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de-CH" dirty="0" smtClean="0"/>
              <a:t>1) </a:t>
            </a:r>
            <a:r>
              <a:rPr lang="de-CH" dirty="0" err="1" smtClean="0"/>
              <a:t>Tous</a:t>
            </a:r>
            <a:r>
              <a:rPr lang="de-CH" dirty="0" smtClean="0"/>
              <a:t> les </a:t>
            </a:r>
            <a:r>
              <a:rPr lang="de-CH" dirty="0" err="1" smtClean="0"/>
              <a:t>acquis</a:t>
            </a:r>
            <a:r>
              <a:rPr lang="de-CH" dirty="0" smtClean="0"/>
              <a:t> </a:t>
            </a:r>
            <a:r>
              <a:rPr lang="de-CH" dirty="0" err="1" smtClean="0"/>
              <a:t>doivent</a:t>
            </a:r>
            <a:r>
              <a:rPr lang="de-CH" dirty="0" smtClean="0"/>
              <a:t> </a:t>
            </a:r>
            <a:r>
              <a:rPr lang="de-CH" dirty="0" err="1" smtClean="0"/>
              <a:t>être</a:t>
            </a:r>
            <a:r>
              <a:rPr lang="de-CH" dirty="0" smtClean="0"/>
              <a:t> </a:t>
            </a:r>
            <a:r>
              <a:rPr lang="de-CH" dirty="0" err="1" smtClean="0"/>
              <a:t>régulièrement</a:t>
            </a:r>
            <a:r>
              <a:rPr lang="de-CH" dirty="0" smtClean="0"/>
              <a:t> remis en </a:t>
            </a:r>
            <a:r>
              <a:rPr lang="de-CH" dirty="0" err="1" smtClean="0"/>
              <a:t>question</a:t>
            </a:r>
            <a:r>
              <a:rPr lang="de-CH" dirty="0" smtClean="0"/>
              <a:t>.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2) Rendre le </a:t>
            </a:r>
            <a:r>
              <a:rPr lang="de-CH" dirty="0" err="1" smtClean="0"/>
              <a:t>joueur</a:t>
            </a:r>
            <a:r>
              <a:rPr lang="de-CH" dirty="0" smtClean="0"/>
              <a:t> plus </a:t>
            </a:r>
            <a:r>
              <a:rPr lang="de-CH" dirty="0" err="1" smtClean="0"/>
              <a:t>attentif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</a:t>
            </a:r>
            <a:r>
              <a:rPr lang="de-CH" dirty="0"/>
              <a:t> </a:t>
            </a:r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dirty="0" err="1" smtClean="0"/>
              <a:t>observation</a:t>
            </a:r>
            <a:r>
              <a:rPr lang="de-CH" dirty="0" smtClean="0"/>
              <a:t> et </a:t>
            </a:r>
            <a:r>
              <a:rPr lang="de-CH" dirty="0" err="1" smtClean="0"/>
              <a:t>analyse</a:t>
            </a:r>
            <a:r>
              <a:rPr lang="de-CH" dirty="0" smtClean="0"/>
              <a:t> </a:t>
            </a:r>
            <a:r>
              <a:rPr lang="de-CH" dirty="0" err="1" smtClean="0"/>
              <a:t>vidéo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</a:t>
            </a:r>
            <a:r>
              <a:rPr lang="de-CH" dirty="0" err="1" smtClean="0"/>
              <a:t>tous</a:t>
            </a:r>
            <a:r>
              <a:rPr lang="de-CH" dirty="0" smtClean="0"/>
              <a:t> les </a:t>
            </a:r>
            <a:r>
              <a:rPr lang="de-CH" dirty="0" err="1" smtClean="0"/>
              <a:t>types</a:t>
            </a:r>
            <a:r>
              <a:rPr lang="de-CH" dirty="0" smtClean="0"/>
              <a:t> de </a:t>
            </a:r>
            <a:r>
              <a:rPr lang="de-CH" dirty="0" err="1" smtClean="0"/>
              <a:t>duels</a:t>
            </a:r>
            <a:r>
              <a:rPr lang="de-CH" dirty="0" smtClean="0"/>
              <a:t> </a:t>
            </a:r>
            <a:r>
              <a:rPr lang="de-CH" dirty="0" err="1" smtClean="0"/>
              <a:t>proposés</a:t>
            </a:r>
            <a:r>
              <a:rPr lang="de-CH" dirty="0" smtClean="0"/>
              <a:t> et </a:t>
            </a:r>
            <a:r>
              <a:rPr lang="de-CH" dirty="0" err="1" smtClean="0"/>
              <a:t>possibles</a:t>
            </a:r>
            <a:r>
              <a:rPr lang="de-CH" dirty="0" smtClean="0"/>
              <a:t> à travers le </a:t>
            </a:r>
            <a:r>
              <a:rPr lang="de-CH" dirty="0" err="1" smtClean="0"/>
              <a:t>jeu</a:t>
            </a:r>
            <a:r>
              <a:rPr lang="de-CH" dirty="0" smtClean="0"/>
              <a:t>,</a:t>
            </a:r>
          </a:p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3) Rappel et </a:t>
            </a:r>
            <a:r>
              <a:rPr lang="de-CH" dirty="0" err="1" smtClean="0"/>
              <a:t>information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les </a:t>
            </a:r>
            <a:r>
              <a:rPr lang="de-CH" dirty="0" err="1" smtClean="0"/>
              <a:t>nouvelles</a:t>
            </a:r>
            <a:r>
              <a:rPr lang="de-CH" dirty="0" smtClean="0"/>
              <a:t> </a:t>
            </a:r>
            <a:r>
              <a:rPr lang="de-CH" dirty="0" err="1" smtClean="0"/>
              <a:t>règles</a:t>
            </a:r>
            <a:r>
              <a:rPr lang="de-CH" dirty="0" smtClean="0"/>
              <a:t> (</a:t>
            </a:r>
            <a:r>
              <a:rPr lang="de-CH" dirty="0" err="1" smtClean="0"/>
              <a:t>impératif</a:t>
            </a:r>
            <a:r>
              <a:rPr lang="de-CH" dirty="0" smtClean="0"/>
              <a:t>)</a:t>
            </a:r>
          </a:p>
          <a:p>
            <a:endParaRPr lang="de-CH" dirty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5</a:t>
            </a:fld>
            <a:endParaRPr lang="fr-FR"/>
          </a:p>
        </p:txBody>
      </p:sp>
      <p:pic>
        <p:nvPicPr>
          <p:cNvPr id="4098" name="Picture 2" descr="C:\Users\athina\Pictures\2020\20200326_1156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8"/>
          <a:stretch/>
        </p:blipFill>
        <p:spPr bwMode="auto">
          <a:xfrm>
            <a:off x="3419872" y="548680"/>
            <a:ext cx="3744416" cy="52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42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83</Words>
  <Application>Microsoft Office PowerPoint</Application>
  <PresentationFormat>Affichage à l'écran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 Réunion technique  Ecole de rugby / Rugby Club Saint-Louis  </vt:lpstr>
      <vt:lpstr> Les duels : Le plaquage</vt:lpstr>
      <vt:lpstr>La sécurité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technique</dc:title>
  <dc:creator>athina</dc:creator>
  <cp:lastModifiedBy>athina</cp:lastModifiedBy>
  <cp:revision>31</cp:revision>
  <dcterms:created xsi:type="dcterms:W3CDTF">2023-04-11T16:20:59Z</dcterms:created>
  <dcterms:modified xsi:type="dcterms:W3CDTF">2023-05-02T15:39:27Z</dcterms:modified>
</cp:coreProperties>
</file>